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openxmlformats.org/officeDocument/2006/relationships/image" Target="../media/image135.png"/><Relationship Id="rId3" Type="http://schemas.openxmlformats.org/officeDocument/2006/relationships/image" Target="../media/image123.png"/><Relationship Id="rId21" Type="http://schemas.openxmlformats.org/officeDocument/2006/relationships/image" Target="../media/image137.png"/><Relationship Id="rId7" Type="http://schemas.openxmlformats.org/officeDocument/2006/relationships/image" Target="../media/image127.png"/><Relationship Id="rId12" Type="http://schemas.openxmlformats.org/officeDocument/2006/relationships/image" Target="../media/image120.png"/><Relationship Id="rId17" Type="http://schemas.openxmlformats.org/officeDocument/2006/relationships/image" Target="../media/image9.png"/><Relationship Id="rId2" Type="http://schemas.openxmlformats.org/officeDocument/2006/relationships/image" Target="../media/image122.png"/><Relationship Id="rId16" Type="http://schemas.openxmlformats.org/officeDocument/2006/relationships/image" Target="../media/image134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23" Type="http://schemas.openxmlformats.org/officeDocument/2006/relationships/image" Target="../media/image139.png"/><Relationship Id="rId10" Type="http://schemas.openxmlformats.org/officeDocument/2006/relationships/image" Target="../media/image8.png"/><Relationship Id="rId19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2.png"/><Relationship Id="rId22" Type="http://schemas.openxmlformats.org/officeDocument/2006/relationships/image" Target="../media/image1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3.png"/><Relationship Id="rId3" Type="http://schemas.openxmlformats.org/officeDocument/2006/relationships/image" Target="../media/image123.png"/><Relationship Id="rId21" Type="http://schemas.openxmlformats.org/officeDocument/2006/relationships/image" Target="../media/image154.png"/><Relationship Id="rId7" Type="http://schemas.openxmlformats.org/officeDocument/2006/relationships/image" Target="../media/image143.png"/><Relationship Id="rId12" Type="http://schemas.openxmlformats.org/officeDocument/2006/relationships/image" Target="../media/image18.png"/><Relationship Id="rId17" Type="http://schemas.openxmlformats.org/officeDocument/2006/relationships/image" Target="../media/image151.png"/><Relationship Id="rId25" Type="http://schemas.openxmlformats.org/officeDocument/2006/relationships/image" Target="../media/image158.png"/><Relationship Id="rId2" Type="http://schemas.openxmlformats.org/officeDocument/2006/relationships/image" Target="../media/image140.png"/><Relationship Id="rId16" Type="http://schemas.openxmlformats.org/officeDocument/2006/relationships/image" Target="../media/image150.png"/><Relationship Id="rId20" Type="http://schemas.openxmlformats.org/officeDocument/2006/relationships/image" Target="../media/image153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11" Type="http://schemas.openxmlformats.org/officeDocument/2006/relationships/image" Target="../media/image17.png"/><Relationship Id="rId24" Type="http://schemas.openxmlformats.org/officeDocument/2006/relationships/image" Target="../media/image157.png"/><Relationship Id="rId5" Type="http://schemas.openxmlformats.org/officeDocument/2006/relationships/image" Target="../media/image141.png"/><Relationship Id="rId15" Type="http://schemas.openxmlformats.org/officeDocument/2006/relationships/image" Target="../media/image149.png"/><Relationship Id="rId23" Type="http://schemas.openxmlformats.org/officeDocument/2006/relationships/image" Target="../media/image156.png"/><Relationship Id="rId28" Type="http://schemas.openxmlformats.org/officeDocument/2006/relationships/image" Target="../media/image160.png"/><Relationship Id="rId10" Type="http://schemas.openxmlformats.org/officeDocument/2006/relationships/image" Target="../media/image146.png"/><Relationship Id="rId19" Type="http://schemas.openxmlformats.org/officeDocument/2006/relationships/image" Target="../media/image4.png"/><Relationship Id="rId4" Type="http://schemas.openxmlformats.org/officeDocument/2006/relationships/image" Target="../media/image124.png"/><Relationship Id="rId9" Type="http://schemas.openxmlformats.org/officeDocument/2006/relationships/image" Target="../media/image145.png"/><Relationship Id="rId14" Type="http://schemas.openxmlformats.org/officeDocument/2006/relationships/image" Target="../media/image148.png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Relationship Id="rId30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69.png"/><Relationship Id="rId18" Type="http://schemas.openxmlformats.org/officeDocument/2006/relationships/image" Target="../media/image172.png"/><Relationship Id="rId3" Type="http://schemas.openxmlformats.org/officeDocument/2006/relationships/image" Target="../media/image163.png"/><Relationship Id="rId7" Type="http://schemas.openxmlformats.org/officeDocument/2006/relationships/image" Target="../media/image122.png"/><Relationship Id="rId12" Type="http://schemas.openxmlformats.org/officeDocument/2006/relationships/image" Target="../media/image168.png"/><Relationship Id="rId17" Type="http://schemas.openxmlformats.org/officeDocument/2006/relationships/image" Target="../media/image18.png"/><Relationship Id="rId2" Type="http://schemas.openxmlformats.org/officeDocument/2006/relationships/image" Target="../media/image16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11" Type="http://schemas.openxmlformats.org/officeDocument/2006/relationships/image" Target="../media/image167.png"/><Relationship Id="rId5" Type="http://schemas.openxmlformats.org/officeDocument/2006/relationships/image" Target="../media/image140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2.png"/><Relationship Id="rId4" Type="http://schemas.openxmlformats.org/officeDocument/2006/relationships/image" Target="../media/image164.png"/><Relationship Id="rId9" Type="http://schemas.openxmlformats.org/officeDocument/2006/relationships/image" Target="../media/image124.png"/><Relationship Id="rId1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19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107.png"/><Relationship Id="rId21" Type="http://schemas.openxmlformats.org/officeDocument/2006/relationships/image" Target="../media/image91.png"/><Relationship Id="rId34" Type="http://schemas.openxmlformats.org/officeDocument/2006/relationships/image" Target="../media/image103.png"/><Relationship Id="rId42" Type="http://schemas.openxmlformats.org/officeDocument/2006/relationships/image" Target="../media/image110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1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45" Type="http://schemas.openxmlformats.org/officeDocument/2006/relationships/image" Target="../media/image22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7.png"/><Relationship Id="rId36" Type="http://schemas.openxmlformats.org/officeDocument/2006/relationships/image" Target="../media/image21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0.png"/><Relationship Id="rId44" Type="http://schemas.openxmlformats.org/officeDocument/2006/relationships/image" Target="../media/image112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20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111.png"/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2.png"/><Relationship Id="rId38" Type="http://schemas.openxmlformats.org/officeDocument/2006/relationships/image" Target="../media/image106.png"/><Relationship Id="rId20" Type="http://schemas.openxmlformats.org/officeDocument/2006/relationships/image" Target="../media/image90.png"/><Relationship Id="rId41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.png"/><Relationship Id="rId4" Type="http://schemas.openxmlformats.org/officeDocument/2006/relationships/image" Target="../media/image115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42015" y="64679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6AEB690-45FA-A129-289B-3EEE19CDC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1"/>
          <a:stretch/>
        </p:blipFill>
        <p:spPr bwMode="auto">
          <a:xfrm>
            <a:off x="9374715" y="2075162"/>
            <a:ext cx="1079500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24" y="2253192"/>
            <a:ext cx="2378847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F84958-7DB5-F28F-0F7B-A0E733DCDD4E}"/>
              </a:ext>
            </a:extLst>
          </p:cNvPr>
          <p:cNvGrpSpPr/>
          <p:nvPr/>
        </p:nvGrpSpPr>
        <p:grpSpPr>
          <a:xfrm>
            <a:off x="6208675" y="4628663"/>
            <a:ext cx="2823907" cy="2053983"/>
            <a:chOff x="6208675" y="4628663"/>
            <a:chExt cx="2823907" cy="2053983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B7C532A8-D6DF-D10D-0B2D-6F2119BDB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675" y="4628663"/>
              <a:ext cx="2823907" cy="201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44983DB3-3A9C-381D-70C8-3A1BCF2CA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837" y="4680681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10">
            <a:extLst>
              <a:ext uri="{FF2B5EF4-FFF2-40B4-BE49-F238E27FC236}">
                <a16:creationId xmlns:a16="http://schemas.microsoft.com/office/drawing/2014/main" id="{25AC5C92-E69D-2B79-3ED3-A4494BF2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28" y="2665565"/>
            <a:ext cx="2567011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23022B9F-FAC3-1C87-B512-77B3B4F1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75" y="205981"/>
            <a:ext cx="3024581" cy="226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08" y="2729205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491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E121A-7564-163D-E1D6-CD128EDE036B}"/>
              </a:ext>
            </a:extLst>
          </p:cNvPr>
          <p:cNvGrpSpPr/>
          <p:nvPr/>
        </p:nvGrpSpPr>
        <p:grpSpPr>
          <a:xfrm>
            <a:off x="6164029" y="2476225"/>
            <a:ext cx="3140629" cy="2407712"/>
            <a:chOff x="6164029" y="2476225"/>
            <a:chExt cx="3140629" cy="24077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4D7546-F7C2-CCC8-541B-75285D0C5029}"/>
                </a:ext>
              </a:extLst>
            </p:cNvPr>
            <p:cNvGrpSpPr/>
            <p:nvPr/>
          </p:nvGrpSpPr>
          <p:grpSpPr>
            <a:xfrm>
              <a:off x="6176964" y="2476225"/>
              <a:ext cx="3127694" cy="2407712"/>
              <a:chOff x="6176964" y="2476225"/>
              <a:chExt cx="3127694" cy="24077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F7EFC1-1E95-1A02-48EB-627E9A4937DA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081545" cy="2272123"/>
                <a:chOff x="6253807" y="2463260"/>
                <a:chExt cx="3081545" cy="227212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6369D-0285-7D9B-7985-73258375DC9D}"/>
                    </a:ext>
                  </a:extLst>
                </p:cNvPr>
                <p:cNvGrpSpPr/>
                <p:nvPr/>
              </p:nvGrpSpPr>
              <p:grpSpPr>
                <a:xfrm>
                  <a:off x="6253807" y="2463260"/>
                  <a:ext cx="3081545" cy="2224374"/>
                  <a:chOff x="6247760" y="2367918"/>
                  <a:chExt cx="3081545" cy="2224374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1489424D-986F-4F07-B3A2-A625A9B34FDA}"/>
                      </a:ext>
                    </a:extLst>
                  </p:cNvPr>
                  <p:cNvGrpSpPr/>
                  <p:nvPr/>
                </p:nvGrpSpPr>
                <p:grpSpPr>
                  <a:xfrm>
                    <a:off x="6247760" y="2367918"/>
                    <a:ext cx="3081545" cy="2153995"/>
                    <a:chOff x="6246074" y="2436594"/>
                    <a:chExt cx="3081545" cy="2153995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AFD0057F-62D6-E629-99A0-233486F50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4611" y="2436594"/>
                      <a:ext cx="3073008" cy="2074117"/>
                      <a:chOff x="6254611" y="2436594"/>
                      <a:chExt cx="3073008" cy="2074117"/>
                    </a:xfrm>
                  </p:grpSpPr>
                  <p:pic>
                    <p:nvPicPr>
                      <p:cNvPr id="5124" name="Picture 4">
                        <a:extLst>
                          <a:ext uri="{FF2B5EF4-FFF2-40B4-BE49-F238E27FC236}">
                            <a16:creationId xmlns:a16="http://schemas.microsoft.com/office/drawing/2014/main" id="{4A2C2869-0B91-7845-29BB-C41ECE211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775" y="24365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6" name="Picture 18">
                        <a:extLst>
                          <a:ext uri="{FF2B5EF4-FFF2-40B4-BE49-F238E27FC236}">
                            <a16:creationId xmlns:a16="http://schemas.microsoft.com/office/drawing/2014/main" id="{5BEAB325-3D0D-4902-4B4C-BC407A798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250874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2" name="Picture 4">
                      <a:extLst>
                        <a:ext uri="{FF2B5EF4-FFF2-40B4-BE49-F238E27FC236}">
                          <a16:creationId xmlns:a16="http://schemas.microsoft.com/office/drawing/2014/main" id="{3BB96C7A-F1EF-3088-2054-B1F7A479908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6074" y="258862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BFF32F7D-C7CD-7326-4281-C5B06D12F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5015" y="259032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3573A7C-FBFF-49DB-C3B9-769ECEB5B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2000" y="276165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64BF1235-3DA5-6676-0973-82B37B6DE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6814" y="28819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913552AB-2EDB-42FB-689D-9BD11AD94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2522851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6737F-9714-CAB0-65D9-B29985187893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FF0F7-F618-2E84-32B3-443905FCFC24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AF2531E-F665-9221-7AC4-5595A5081869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86126" cy="2303443"/>
                <a:chOff x="6181413" y="4522289"/>
                <a:chExt cx="3086126" cy="23034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FFB29FD-1910-F15D-993C-6AB4DD25458B}"/>
                    </a:ext>
                  </a:extLst>
                </p:cNvPr>
                <p:cNvGrpSpPr/>
                <p:nvPr/>
              </p:nvGrpSpPr>
              <p:grpSpPr>
                <a:xfrm>
                  <a:off x="6181413" y="4522289"/>
                  <a:ext cx="3078500" cy="2232390"/>
                  <a:chOff x="6210093" y="4509901"/>
                  <a:chExt cx="3078500" cy="223239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E59DEF5-80EF-11B3-FAC4-E9E9A7CFADF3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30" y="4509901"/>
                    <a:ext cx="3069963" cy="2147411"/>
                    <a:chOff x="6254611" y="4623948"/>
                    <a:chExt cx="3069963" cy="2147411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3059A2BE-AC11-88B2-B147-781A61788D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30" y="4623948"/>
                      <a:ext cx="3067844" cy="2056550"/>
                      <a:chOff x="6253820" y="4527961"/>
                      <a:chExt cx="3067844" cy="2056550"/>
                    </a:xfrm>
                  </p:grpSpPr>
                  <p:pic>
                    <p:nvPicPr>
                      <p:cNvPr id="5126" name="Picture 6">
                        <a:extLst>
                          <a:ext uri="{FF2B5EF4-FFF2-40B4-BE49-F238E27FC236}">
                            <a16:creationId xmlns:a16="http://schemas.microsoft.com/office/drawing/2014/main" id="{04E11AFC-D5EB-7251-3AB7-823CE5455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820" y="4527961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8" name="Picture 20">
                        <a:extLst>
                          <a:ext uri="{FF2B5EF4-FFF2-40B4-BE49-F238E27FC236}">
                            <a16:creationId xmlns:a16="http://schemas.microsoft.com/office/drawing/2014/main" id="{D7E2E2A9-F88D-E6E4-84D9-DDA6686A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96" y="4610779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222C8FE5-88F6-C73C-224F-1C91FDC047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47693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B179D14-B6DF-82E0-867D-A0B4F1332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0093" y="474032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7604B1C3-C771-C2AD-4964-E1D77ED1E7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9695" y="482376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034C4D2D-5204-88EF-FE49-365CC769E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67" y="491638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6094B96-A0E5-A25F-B020-9557B6B5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4685387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3031A-5E1A-DC4B-37C0-4D2F6B0FE899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B64671A1-D5F8-ED58-D0A6-14626A28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929" y="431058"/>
              <a:ext cx="2730596" cy="199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663C92F-6F84-B41D-7FED-FD3D912B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2864393"/>
            <a:ext cx="2863955" cy="20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6C4EF3-5A3C-CC93-A4EE-2DE27BBA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4746963"/>
            <a:ext cx="2809065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50941" y="765760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 bwMode="auto">
          <a:xfrm>
            <a:off x="1515534" y="975557"/>
            <a:ext cx="897466" cy="15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17666</TotalTime>
  <Words>673</Words>
  <Application>Microsoft Office PowerPoint</Application>
  <PresentationFormat>Widescreen</PresentationFormat>
  <Paragraphs>107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155</cp:revision>
  <dcterms:created xsi:type="dcterms:W3CDTF">2023-07-26T17:49:20Z</dcterms:created>
  <dcterms:modified xsi:type="dcterms:W3CDTF">2024-11-27T01:49:00Z</dcterms:modified>
</cp:coreProperties>
</file>